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59" r:id="rId7"/>
    <p:sldId id="273" r:id="rId8"/>
    <p:sldId id="260" r:id="rId9"/>
    <p:sldId id="274" r:id="rId10"/>
    <p:sldId id="261" r:id="rId11"/>
    <p:sldId id="275" r:id="rId12"/>
    <p:sldId id="262" r:id="rId13"/>
    <p:sldId id="276" r:id="rId14"/>
    <p:sldId id="263" r:id="rId15"/>
    <p:sldId id="277" r:id="rId16"/>
    <p:sldId id="264" r:id="rId17"/>
    <p:sldId id="278" r:id="rId18"/>
    <p:sldId id="265" r:id="rId19"/>
    <p:sldId id="279" r:id="rId20"/>
    <p:sldId id="266" r:id="rId21"/>
    <p:sldId id="280" r:id="rId22"/>
    <p:sldId id="267" r:id="rId23"/>
    <p:sldId id="281" r:id="rId24"/>
    <p:sldId id="268" r:id="rId25"/>
    <p:sldId id="282" r:id="rId26"/>
    <p:sldId id="269" r:id="rId27"/>
    <p:sldId id="283" r:id="rId28"/>
    <p:sldId id="270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5464-0B8B-4008-B2BA-5A25CA7A95B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8F694-8D78-43F4-9199-1423F51DF9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ACCT 20100 Review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 Entries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05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collected $2,500 cash from customers who had been granted credit.  The entire amount collected relates to sales from last month.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Accounts Receivable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05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collected $2,500 cash from customers who had been granted credit.  The entire amount collected relates to sales from last month.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05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utilities of $500.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05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utilities of $500.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19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752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$3,000 to its suppliers related to previous purchases on account.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19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752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$3,000 to its suppliers related to previous purchases on account.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82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$1,500 for this month’s rent.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Rent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82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$1,500 for this month’s rent.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905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incurred depreciation expense for the month of $2,000.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Accumulated 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905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incurred depreciation expense for the month of $2,000.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67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had sales of goods totaling $15,000, receiving $10,000 in cash and $5,000 on account.  The cost of goods sole was $5,000.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81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counting its supplies on hand, Mike Company determined that they had $1,000 in supplies on-hand as of the end of the month.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Supplies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81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counting its supplies on hand, Mike Company determined that they had $1,000 in supplies on-hand as of the end of the month.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743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828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of prepaid insurance expired.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743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r>
                        <a:rPr lang="en-US" baseline="0" dirty="0" smtClean="0"/>
                        <a:t>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Prepaid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828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of prepaid insurance expired.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05000"/>
            <a:ext cx="822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$300 of interest on its long-term debt.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05000"/>
            <a:ext cx="822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$300 of interest on its long-term debt.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00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981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incurred $1,000 of salaries expense, but will pay this amount next month. 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00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Salaries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Salaries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981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incurred $1,000 of salaries expense, but will pay this amount next month. 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76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81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declared and paid $500 in dividends.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76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Retained</a:t>
                      </a:r>
                      <a:r>
                        <a:rPr lang="en-US" baseline="0" dirty="0" smtClean="0"/>
                        <a:t> Earnings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81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declared and paid $500 in dividends.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</a:t>
                      </a:r>
                      <a:r>
                        <a:rPr lang="en-US" baseline="0" dirty="0" smtClean="0"/>
                        <a:t> Receivable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Goods 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Inventory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67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had sales of goods totaling $15,000, receiving $10,000 in cash and $5,000 on account.  The cost of goods sole was $5,000.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43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76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purchased $15,000 of inventory.  All purchases were on account.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43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Inventory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Accounts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76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purchased $15,000 of inventory.  All purchases were on account.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67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676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salaries, including $1,000 for this month and $1,500 that was payable from last month.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67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Salary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Salaries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676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paid salaries, including $1,000 for this month and $1,500 that was payable from last month.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828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purchased $500 of supplies.  All of these purchases were on account.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Account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Debit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Credit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Accounts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828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Company purchased $500 of supplies.  All of these purchases were on account.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724</Words>
  <Application>Microsoft Office PowerPoint</Application>
  <PresentationFormat>On-screen Show (4:3)</PresentationFormat>
  <Paragraphs>206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ACCT 20100 Review Problem</vt:lpstr>
      <vt:lpstr>Transaction 1</vt:lpstr>
      <vt:lpstr>Transaction 1</vt:lpstr>
      <vt:lpstr>Transaction 2</vt:lpstr>
      <vt:lpstr>Transaction 2</vt:lpstr>
      <vt:lpstr>Transaction 3</vt:lpstr>
      <vt:lpstr>Transaction 3</vt:lpstr>
      <vt:lpstr>Transaction 4</vt:lpstr>
      <vt:lpstr>Transaction 4</vt:lpstr>
      <vt:lpstr>Transaction 5</vt:lpstr>
      <vt:lpstr>Transaction 5</vt:lpstr>
      <vt:lpstr>Transaction 6</vt:lpstr>
      <vt:lpstr>Transaction 6</vt:lpstr>
      <vt:lpstr>Transaction 7</vt:lpstr>
      <vt:lpstr>Transaction 7</vt:lpstr>
      <vt:lpstr>Transaction 8</vt:lpstr>
      <vt:lpstr>Transaction 8</vt:lpstr>
      <vt:lpstr>Transaction 9</vt:lpstr>
      <vt:lpstr>Transaction 9</vt:lpstr>
      <vt:lpstr>Transaction 10</vt:lpstr>
      <vt:lpstr>Transaction 10</vt:lpstr>
      <vt:lpstr>Transaction 11</vt:lpstr>
      <vt:lpstr>Transaction 11</vt:lpstr>
      <vt:lpstr>Transaction 12</vt:lpstr>
      <vt:lpstr>Transaction 12</vt:lpstr>
      <vt:lpstr>Transaction 13</vt:lpstr>
      <vt:lpstr>Transaction 13</vt:lpstr>
      <vt:lpstr>Transaction 14</vt:lpstr>
      <vt:lpstr>Transaction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ACCT 20100 Review Problem</dc:title>
  <dc:creator>ndadmin</dc:creator>
  <cp:lastModifiedBy>ndadmin</cp:lastModifiedBy>
  <cp:revision>1</cp:revision>
  <dcterms:created xsi:type="dcterms:W3CDTF">2013-01-17T17:03:06Z</dcterms:created>
  <dcterms:modified xsi:type="dcterms:W3CDTF">2013-01-17T18:40:03Z</dcterms:modified>
</cp:coreProperties>
</file>